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70" r:id="rId7"/>
    <p:sldId id="293" r:id="rId8"/>
    <p:sldId id="292" r:id="rId9"/>
    <p:sldId id="286" r:id="rId10"/>
    <p:sldId id="287" r:id="rId11"/>
    <p:sldId id="271" r:id="rId12"/>
    <p:sldId id="273" r:id="rId13"/>
    <p:sldId id="274" r:id="rId14"/>
    <p:sldId id="285" r:id="rId15"/>
    <p:sldId id="277" r:id="rId16"/>
    <p:sldId id="278" r:id="rId17"/>
    <p:sldId id="280" r:id="rId18"/>
    <p:sldId id="268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>
        <p:scale>
          <a:sx n="125" d="100"/>
          <a:sy n="125" d="100"/>
        </p:scale>
        <p:origin x="-594" y="-7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0747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6104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708" y="6466374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1453895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781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92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8637" y="3745104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8267" y="322103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206" y="322103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004" y="3742309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497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071" y="3732784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832" y="3742309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6" y="3221037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765" y="3742309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5" name="그림 2">
            <a:extLst>
              <a:ext uri="{FF2B5EF4-FFF2-40B4-BE49-F238E27FC236}">
                <a16:creationId xmlns:a16="http://schemas.microsoft.com/office/drawing/2014/main" id="{5682F76A-B6E0-4053-A601-A8077823C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39" y="4720521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2250005" y="5363360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708" y="6466374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1453895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431509" y="4139653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418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195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970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34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119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3837328" y="4255887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7914681" y="4255887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4389637" y="4093836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389637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812" y="411350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8466990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1348796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5571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769</Words>
  <Application>Microsoft Office PowerPoint</Application>
  <PresentationFormat>사용자 지정</PresentationFormat>
  <Paragraphs>322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Microsoft GothicNeo</vt:lpstr>
      <vt:lpstr>Noto Sans CJK JP Bold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73</cp:revision>
  <dcterms:created xsi:type="dcterms:W3CDTF">2019-08-26T09:16:45Z</dcterms:created>
  <dcterms:modified xsi:type="dcterms:W3CDTF">2020-02-21T09:10:33Z</dcterms:modified>
</cp:coreProperties>
</file>